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4" r:id="rId4"/>
    <p:sldId id="265" r:id="rId5"/>
    <p:sldId id="266" r:id="rId6"/>
    <p:sldId id="267" r:id="rId7"/>
    <p:sldId id="257" r:id="rId8"/>
    <p:sldId id="258" r:id="rId9"/>
    <p:sldId id="262" r:id="rId10"/>
    <p:sldId id="260" r:id="rId11"/>
    <p:sldId id="261" r:id="rId12"/>
    <p:sldId id="268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jpg>
</file>

<file path=ppt/media/image23.png>
</file>

<file path=ppt/media/image24.jpg>
</file>

<file path=ppt/media/image25.jp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5/20/2020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06DD2D-11DC-47F4-B715-39D4E914CF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SMART PLUG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4CC6A22-4836-441B-B76C-3AF8BAFA27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Amine Yahouni</a:t>
            </a:r>
          </a:p>
          <a:p>
            <a:r>
              <a:rPr lang="fr-FR" dirty="0" err="1"/>
              <a:t>Iacobciuc</a:t>
            </a:r>
            <a:r>
              <a:rPr lang="fr-FR" dirty="0"/>
              <a:t> Eugene</a:t>
            </a:r>
          </a:p>
        </p:txBody>
      </p:sp>
    </p:spTree>
    <p:extLst>
      <p:ext uri="{BB962C8B-B14F-4D97-AF65-F5344CB8AC3E}">
        <p14:creationId xmlns:p14="http://schemas.microsoft.com/office/powerpoint/2010/main" val="731941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E63164-83B7-4B0D-BFD3-9D60FA03D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143000" indent="-1143000"/>
            <a:r>
              <a:rPr lang="fr-FR" dirty="0"/>
              <a:t>Problèmes rencontrés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369" y="2583542"/>
            <a:ext cx="2699147" cy="35988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374" y="2064970"/>
            <a:ext cx="3797808" cy="463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883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4E36F8-F6A9-4FB1-B3C4-FC99A7071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143000" indent="-1143000"/>
            <a:r>
              <a:rPr lang="fr-FR" dirty="0"/>
              <a:t>Développement Software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647" y="2394887"/>
            <a:ext cx="7154134" cy="40242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3122" y="2394887"/>
            <a:ext cx="3717942" cy="267765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sz="2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rial Black" panose="020B0A04020102020204" pitchFamily="34" charset="0"/>
              </a:rPr>
              <a:t>Ressources informationnelles:</a:t>
            </a:r>
          </a:p>
          <a:p>
            <a:endParaRPr lang="fr-FR" sz="2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Arial Black" panose="020B0A04020102020204" pitchFamily="34" charset="0"/>
            </a:endParaRPr>
          </a:p>
          <a:p>
            <a:r>
              <a:rPr lang="fr-F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Youtube.com</a:t>
            </a:r>
          </a:p>
          <a:p>
            <a:r>
              <a:rPr lang="fr-F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Google.com</a:t>
            </a:r>
          </a:p>
          <a:p>
            <a:r>
              <a:rPr lang="fr-F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Github.com</a:t>
            </a:r>
          </a:p>
          <a:p>
            <a:r>
              <a:rPr lang="fr-F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Forum de discussion</a:t>
            </a:r>
          </a:p>
        </p:txBody>
      </p:sp>
    </p:spTree>
    <p:extLst>
      <p:ext uri="{BB962C8B-B14F-4D97-AF65-F5344CB8AC3E}">
        <p14:creationId xmlns:p14="http://schemas.microsoft.com/office/powerpoint/2010/main" val="2882670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4E36F8-F6A9-4FB1-B3C4-FC99A7071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web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A4418150-0794-43A4-8DF1-93C86F4C7C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0823"/>
            <a:ext cx="2065235" cy="4471416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864D61B8-2C62-4D7E-9708-9364C05921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117" y="1900823"/>
            <a:ext cx="2069459" cy="448056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19E665F-048A-42D2-BAB2-1DEA2E251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0458" y="1919887"/>
            <a:ext cx="2929981" cy="255639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A9E730E-DF46-4686-B48E-2869162B6E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0499" y="2825143"/>
            <a:ext cx="4071213" cy="403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6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143000" indent="-1143000"/>
            <a:r>
              <a:rPr lang="fr-FR" dirty="0"/>
              <a:t>Conclusion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157984"/>
            <a:ext cx="2065235" cy="44714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792" y="2157984"/>
            <a:ext cx="2069459" cy="44805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352" y="2157984"/>
            <a:ext cx="5961888" cy="447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42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90A183AF-CB7E-40CA-A3B0-5DDD8B51C01D}"/>
              </a:ext>
            </a:extLst>
          </p:cNvPr>
          <p:cNvSpPr txBox="1"/>
          <p:nvPr/>
        </p:nvSpPr>
        <p:spPr>
          <a:xfrm>
            <a:off x="754602" y="923278"/>
            <a:ext cx="9712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0" dirty="0">
                <a:latin typeface="Algerian" panose="04020705040A02060702" pitchFamily="82" charset="0"/>
                <a:cs typeface="Aharoni" panose="020B0604020202020204" pitchFamily="2" charset="-79"/>
              </a:rPr>
              <a:t>Plan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893B744-DFD0-4132-BC6E-0C9531F35649}"/>
              </a:ext>
            </a:extLst>
          </p:cNvPr>
          <p:cNvSpPr txBox="1"/>
          <p:nvPr/>
        </p:nvSpPr>
        <p:spPr>
          <a:xfrm>
            <a:off x="2707689" y="2947386"/>
            <a:ext cx="83805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sz="2400" dirty="0"/>
              <a:t>Présentation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Etat de l’art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Diagramme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Construction Hardware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Problèmes rencontrés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Développement Software</a:t>
            </a:r>
          </a:p>
          <a:p>
            <a:pPr marL="457200" indent="-457200">
              <a:buFont typeface="+mj-lt"/>
              <a:buAutoNum type="arabicPeriod"/>
            </a:pPr>
            <a:r>
              <a:rPr lang="fr-FR" sz="2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589689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C0BEA51-7146-4F64-94FB-1A86C0194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AFB6BB-0286-4B08-85A7-BF38880A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7813CA-4F2A-4F42-95A4-FE705D21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790DECF-3ED6-48C6-B206-5898E1CE6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912EAD-4C43-4B8E-8740-8CC8EBE41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58B291E-47A7-481E-92E4-5ACC59BB0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B7FFEB8-9F36-49C5-B67F-AAD1D5EE4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2650B19-EE71-4129-8A7F-02CCF3B3E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816" y="0"/>
            <a:ext cx="46360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C65A8F8-53B6-4E94-BAEE-96BC0B48C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2"/>
            <a:ext cx="7767872" cy="22536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4E9C629C-88A2-429C-A0BB-06CBA6D9F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590078"/>
            <a:ext cx="7868173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907F1D9-78CE-4239-9882-E8217EFFA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2733709"/>
            <a:ext cx="6714888" cy="13730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Présentation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A44C01-90E9-4C73-9F9E-4571527154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3466" y="642795"/>
            <a:ext cx="3347830" cy="557512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C62D515-5894-4117-AF76-53A9CFFD65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9460" y="955591"/>
            <a:ext cx="2232912" cy="2313899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5CF77BA3-CBF6-40B2-B2CD-FDB8CF6715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98303" y="3591224"/>
            <a:ext cx="2743200" cy="17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436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9BC8D5-1ED3-4A8D-A8EF-08239A78D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Etat de l’art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1E9E805-E49C-4002-BAF6-3693E96EFFD6}"/>
              </a:ext>
            </a:extLst>
          </p:cNvPr>
          <p:cNvSpPr txBox="1"/>
          <p:nvPr/>
        </p:nvSpPr>
        <p:spPr>
          <a:xfrm>
            <a:off x="8143875" y="6257925"/>
            <a:ext cx="2390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85,20 euros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E6611B4-252C-4448-AB5A-3220CA339FB7}"/>
              </a:ext>
            </a:extLst>
          </p:cNvPr>
          <p:cNvSpPr txBox="1"/>
          <p:nvPr/>
        </p:nvSpPr>
        <p:spPr>
          <a:xfrm>
            <a:off x="4616388" y="6391922"/>
            <a:ext cx="2112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50 euros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9023C6E-ECC0-4093-A6AD-640181645BFA}"/>
              </a:ext>
            </a:extLst>
          </p:cNvPr>
          <p:cNvSpPr txBox="1"/>
          <p:nvPr/>
        </p:nvSpPr>
        <p:spPr>
          <a:xfrm>
            <a:off x="680321" y="6391922"/>
            <a:ext cx="2311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37,98 euros</a:t>
            </a:r>
          </a:p>
        </p:txBody>
      </p:sp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1AD5BDBE-22A9-4644-810E-6042BDFCBAC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725" y="2526506"/>
            <a:ext cx="2676525" cy="321945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94F743F0-0BF8-404D-964B-B0FA83BEFA4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526506"/>
            <a:ext cx="2758440" cy="287274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5196A1B-AA02-464C-9D0A-079655BE8D9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942" y="2548715"/>
            <a:ext cx="2762250" cy="299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59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201EE1-827A-48C7-BCDF-D8B392C08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Etat de l’art</a:t>
            </a:r>
          </a:p>
        </p:txBody>
      </p:sp>
      <p:pic>
        <p:nvPicPr>
          <p:cNvPr id="5" name="Espace réservé du contenu 4" descr="Une image contenant circuit&#10;&#10;Description générée automatiquement">
            <a:extLst>
              <a:ext uri="{FF2B5EF4-FFF2-40B4-BE49-F238E27FC236}">
                <a16:creationId xmlns:a16="http://schemas.microsoft.com/office/drawing/2014/main" id="{DE2C2B77-6843-4B25-A24F-CADAAC7FAC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550" y="2355850"/>
            <a:ext cx="10782300" cy="4502150"/>
          </a:xfrm>
        </p:spPr>
      </p:pic>
    </p:spTree>
    <p:extLst>
      <p:ext uri="{BB962C8B-B14F-4D97-AF65-F5344CB8AC3E}">
        <p14:creationId xmlns:p14="http://schemas.microsoft.com/office/powerpoint/2010/main" val="1538205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E63164-83B7-4B0D-BFD3-9D60FA03D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9BA479AF-5611-4868-9B64-28699774D9C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4659" y="2162432"/>
            <a:ext cx="8539523" cy="469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54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07F1D9-78CE-4239-9882-E8217EFFA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fr-FR" dirty="0"/>
              <a:t>Construction Hardware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85337E1F-ED52-4930-B7BF-08B310D2C3A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349358" y="2647225"/>
            <a:ext cx="1493520" cy="103505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4BF82F3-37C2-4F00-BC55-FF88079D4B6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62" y="2636999"/>
            <a:ext cx="1421765" cy="1104900"/>
          </a:xfrm>
          <a:prstGeom prst="rect">
            <a:avLst/>
          </a:prstGeom>
        </p:spPr>
      </p:pic>
      <p:pic>
        <p:nvPicPr>
          <p:cNvPr id="14" name="Espace réservé du contenu 13">
            <a:extLst>
              <a:ext uri="{FF2B5EF4-FFF2-40B4-BE49-F238E27FC236}">
                <a16:creationId xmlns:a16="http://schemas.microsoft.com/office/drawing/2014/main" id="{19D57797-3A37-49BB-93AE-480D71F0CE3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33297" y="2402177"/>
            <a:ext cx="1493521" cy="15251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712" y="4140200"/>
            <a:ext cx="1709166" cy="22788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482" y="4144264"/>
            <a:ext cx="1706118" cy="22748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997" y="4140200"/>
            <a:ext cx="1709166" cy="227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127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9BC8D5-1ED3-4A8D-A8EF-08239A78D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Construction Hardware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12" y="2463800"/>
            <a:ext cx="3081528" cy="41087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232" y="3228848"/>
            <a:ext cx="5086322" cy="28610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752" y="2405046"/>
            <a:ext cx="2267711" cy="416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60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201EE1-827A-48C7-BCDF-D8B392C08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Problèmes rencontrés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228" y="2117344"/>
            <a:ext cx="7910932" cy="4574404"/>
          </a:xfrm>
        </p:spPr>
      </p:pic>
      <p:pic>
        <p:nvPicPr>
          <p:cNvPr id="6" name="Espace réservé du contenu 13">
            <a:extLst>
              <a:ext uri="{FF2B5EF4-FFF2-40B4-BE49-F238E27FC236}">
                <a16:creationId xmlns:a16="http://schemas.microsoft.com/office/drawing/2014/main" id="{19D57797-3A37-49BB-93AE-480D71F0CE3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1" y="3005680"/>
            <a:ext cx="2547511" cy="289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4380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</Words>
  <Application>Microsoft Office PowerPoint</Application>
  <PresentationFormat>Grand écran</PresentationFormat>
  <Paragraphs>31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Algerian</vt:lpstr>
      <vt:lpstr>Arial</vt:lpstr>
      <vt:lpstr>Arial Black</vt:lpstr>
      <vt:lpstr>Trebuchet MS</vt:lpstr>
      <vt:lpstr>Berlin</vt:lpstr>
      <vt:lpstr>SMART PLUG</vt:lpstr>
      <vt:lpstr>Présentation PowerPoint</vt:lpstr>
      <vt:lpstr>Présentation</vt:lpstr>
      <vt:lpstr>Etat de l’art</vt:lpstr>
      <vt:lpstr>Etat de l’art</vt:lpstr>
      <vt:lpstr>Diagramme</vt:lpstr>
      <vt:lpstr>Construction Hardware</vt:lpstr>
      <vt:lpstr>Construction Hardware</vt:lpstr>
      <vt:lpstr>Problèmes rencontrés</vt:lpstr>
      <vt:lpstr>Problèmes rencontrés</vt:lpstr>
      <vt:lpstr>Développement Software</vt:lpstr>
      <vt:lpstr>Interface web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PLUG</dc:title>
  <dc:creator>amine yahouni</dc:creator>
  <cp:lastModifiedBy>amine yahouni</cp:lastModifiedBy>
  <cp:revision>1</cp:revision>
  <dcterms:created xsi:type="dcterms:W3CDTF">2020-05-20T09:14:03Z</dcterms:created>
  <dcterms:modified xsi:type="dcterms:W3CDTF">2020-05-20T09:14:10Z</dcterms:modified>
</cp:coreProperties>
</file>